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65"/>
    <p:restoredTop sz="94651"/>
  </p:normalViewPr>
  <p:slideViewPr>
    <p:cSldViewPr snapToGrid="0" snapToObjects="1">
      <p:cViewPr varScale="1">
        <p:scale>
          <a:sx n="67" d="100"/>
          <a:sy n="67" d="100"/>
        </p:scale>
        <p:origin x="184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89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2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9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2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79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3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345051-2045-45DA-935E-2E3CA1A69ADC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0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D4777-C644-4F07-857E-56C1396AA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79B1C-074C-6A4F-85C5-E5C4D9E7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925" y="1731762"/>
            <a:ext cx="8058150" cy="245384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History Traits &amp; Genetic Diversity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444B5-A350-9F42-A1D9-E0F0FD03D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8975" y="4599432"/>
            <a:ext cx="5734051" cy="9345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Marial Malabag</a:t>
            </a:r>
          </a:p>
        </p:txBody>
      </p:sp>
    </p:spTree>
    <p:extLst>
      <p:ext uri="{BB962C8B-B14F-4D97-AF65-F5344CB8AC3E}">
        <p14:creationId xmlns:p14="http://schemas.microsoft.com/office/powerpoint/2010/main" val="2252619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8"/>
          </a:xfrm>
        </p:spPr>
      </p:pic>
    </p:spTree>
    <p:extLst>
      <p:ext uri="{BB962C8B-B14F-4D97-AF65-F5344CB8AC3E}">
        <p14:creationId xmlns:p14="http://schemas.microsoft.com/office/powerpoint/2010/main" val="406484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747221" y="179515"/>
            <a:ext cx="6136081" cy="6498968"/>
          </a:xfrm>
        </p:spPr>
      </p:pic>
    </p:spTree>
    <p:extLst>
      <p:ext uri="{BB962C8B-B14F-4D97-AF65-F5344CB8AC3E}">
        <p14:creationId xmlns:p14="http://schemas.microsoft.com/office/powerpoint/2010/main" val="1357849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96234" y="337341"/>
            <a:ext cx="5838056" cy="6183317"/>
          </a:xfrm>
        </p:spPr>
      </p:pic>
    </p:spTree>
    <p:extLst>
      <p:ext uri="{BB962C8B-B14F-4D97-AF65-F5344CB8AC3E}">
        <p14:creationId xmlns:p14="http://schemas.microsoft.com/office/powerpoint/2010/main" val="3824142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179515"/>
            <a:ext cx="6623605" cy="6498968"/>
          </a:xfrm>
        </p:spPr>
      </p:pic>
    </p:spTree>
    <p:extLst>
      <p:ext uri="{BB962C8B-B14F-4D97-AF65-F5344CB8AC3E}">
        <p14:creationId xmlns:p14="http://schemas.microsoft.com/office/powerpoint/2010/main" val="930464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Fertilization Method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3347202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Reproduction Mode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863052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581398" cy="4505325"/>
          </a:xfrm>
        </p:spPr>
        <p:txBody>
          <a:bodyPr/>
          <a:lstStyle/>
          <a:p>
            <a:r>
              <a:rPr lang="en-US" dirty="0"/>
              <a:t>Specific Reproduction Modes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229339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802057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out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976427" y="179515"/>
            <a:ext cx="5677669" cy="6498968"/>
          </a:xfrm>
        </p:spPr>
      </p:pic>
    </p:spTree>
    <p:extLst>
      <p:ext uri="{BB962C8B-B14F-4D97-AF65-F5344CB8AC3E}">
        <p14:creationId xmlns:p14="http://schemas.microsoft.com/office/powerpoint/2010/main" val="332718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Fecundity Mean vs. He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125728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0550" y="179515"/>
            <a:ext cx="6829425" cy="6498969"/>
          </a:xfrm>
        </p:spPr>
      </p:pic>
    </p:spTree>
    <p:extLst>
      <p:ext uri="{BB962C8B-B14F-4D97-AF65-F5344CB8AC3E}">
        <p14:creationId xmlns:p14="http://schemas.microsoft.com/office/powerpoint/2010/main" val="127979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179514"/>
            <a:ext cx="6829425" cy="649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7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9"/>
          </a:xfrm>
        </p:spPr>
      </p:pic>
    </p:spTree>
    <p:extLst>
      <p:ext uri="{BB962C8B-B14F-4D97-AF65-F5344CB8AC3E}">
        <p14:creationId xmlns:p14="http://schemas.microsoft.com/office/powerpoint/2010/main" val="34740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277124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43727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1762493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00550" y="179515"/>
            <a:ext cx="6829425" cy="6498968"/>
          </a:xfrm>
        </p:spPr>
      </p:pic>
    </p:spTree>
    <p:extLst>
      <p:ext uri="{BB962C8B-B14F-4D97-AF65-F5344CB8AC3E}">
        <p14:creationId xmlns:p14="http://schemas.microsoft.com/office/powerpoint/2010/main" val="604482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0550" y="179514"/>
            <a:ext cx="6829425" cy="64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68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{03AFCDA8-23B0-F542-88DA-F557F0DA8B94}tf10001058</Template>
  <TotalTime>90</TotalTime>
  <Words>203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Celestial</vt:lpstr>
      <vt:lpstr>Life History Traits &amp; Genetic Diversity </vt:lpstr>
      <vt:lpstr>mtDNA: Fertilization Method vs. He</vt:lpstr>
      <vt:lpstr>mtDNA: Reproduction Mode vs. He</vt:lpstr>
      <vt:lpstr>mtDNA: Specific Reproduction Modes vs. He</vt:lpstr>
      <vt:lpstr>mtDNA: Max Length (w/ Rhincodon typus) vs. He</vt:lpstr>
      <vt:lpstr>mtDNA: Max Length (w/out Rhincodon typus) vs. He</vt:lpstr>
      <vt:lpstr>mtDNA: Fecundity Mean vs. He</vt:lpstr>
      <vt:lpstr>msat: Fertilization Method vs. He</vt:lpstr>
      <vt:lpstr>msat: Reproduction Mode vs. He</vt:lpstr>
      <vt:lpstr>msat: Specific Reproduction Modes vs. He</vt:lpstr>
      <vt:lpstr>msat: Max Length (w/ Rhincodon typus) vs. He</vt:lpstr>
      <vt:lpstr>msat: Max Length (w/out Rhincodon typus) vs. He</vt:lpstr>
      <vt:lpstr>msat: Fecundity Mean vs. He</vt:lpstr>
      <vt:lpstr>Fertilization Method vs. He (msat vs. mtdna)</vt:lpstr>
      <vt:lpstr>Reproduction Mode vs. He (msat vs. mtdna)</vt:lpstr>
      <vt:lpstr>Specific Reproduction Modes vs. He (msat vs. mtdna)</vt:lpstr>
      <vt:lpstr>Max Length (w/ Rhincodon typus) vs. He (msat vs. mtdna)</vt:lpstr>
      <vt:lpstr>Max Length (w/ out Rhincodon typus) vs. He (msat vs. mtdna)</vt:lpstr>
      <vt:lpstr>Fecundity Mean vs. He  (msat vs. mtdna)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History Traits &amp; Genetic Diversity </dc:title>
  <dc:creator>Marial Malabag</dc:creator>
  <cp:lastModifiedBy>Marial Malabag</cp:lastModifiedBy>
  <cp:revision>8</cp:revision>
  <dcterms:created xsi:type="dcterms:W3CDTF">2020-07-08T16:43:15Z</dcterms:created>
  <dcterms:modified xsi:type="dcterms:W3CDTF">2020-07-08T18:17:01Z</dcterms:modified>
</cp:coreProperties>
</file>

<file path=docProps/thumbnail.jpeg>
</file>